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39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90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444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8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664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007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49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635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57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20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837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5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22F79-8D99-4A9D-85E7-5C6D9A8F39B6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DFC6-3ED9-4198-8F16-9C44931BB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31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Algerian" panose="04020705040A02060702" pitchFamily="82" charset="0"/>
              </a:rPr>
              <a:t>Club TRYmates</a:t>
            </a:r>
            <a:endParaRPr lang="en-IN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- West Goa Franchise</a:t>
            </a:r>
            <a:endParaRPr lang="en-IN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77" y="-1"/>
            <a:ext cx="1199391" cy="10303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27659"/>
            <a:ext cx="1083910" cy="11243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67" y="6048932"/>
            <a:ext cx="2187820" cy="6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1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510" y="778082"/>
            <a:ext cx="8553657" cy="747784"/>
          </a:xfrm>
        </p:spPr>
        <p:txBody>
          <a:bodyPr/>
          <a:lstStyle/>
          <a:p>
            <a:pPr algn="ctr"/>
            <a:r>
              <a:rPr lang="en-IN" b="1" u="sng" dirty="0" smtClean="0"/>
              <a:t>About the Club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TRYmates was formed on May 22</a:t>
            </a:r>
            <a:r>
              <a:rPr lang="en-IN" baseline="30000" dirty="0" smtClean="0"/>
              <a:t>nd</a:t>
            </a:r>
            <a:r>
              <a:rPr lang="en-IN" dirty="0" smtClean="0"/>
              <a:t>, 2015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Presently, Co-Owned by Nauman Shaikh &amp; Tej Shiodkar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Players from </a:t>
            </a:r>
            <a:r>
              <a:rPr lang="en-IN" dirty="0"/>
              <a:t>8</a:t>
            </a:r>
            <a:r>
              <a:rPr lang="en-IN" dirty="0" smtClean="0"/>
              <a:t> years and above playing both versions of Rugby, i.e., Touch and Rugby 7s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Consists of 10 Coaches cum Managers who handle day-to-day activities headed by the Owners 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27659"/>
            <a:ext cx="1083910" cy="1124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77" y="-1"/>
            <a:ext cx="1199391" cy="1030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67" y="6048932"/>
            <a:ext cx="2187820" cy="6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2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948" y="365125"/>
            <a:ext cx="9859851" cy="1338836"/>
          </a:xfrm>
        </p:spPr>
        <p:txBody>
          <a:bodyPr/>
          <a:lstStyle/>
          <a:p>
            <a:pPr algn="ctr"/>
            <a:r>
              <a:rPr lang="en-IN" b="1" u="sng" dirty="0" smtClean="0"/>
              <a:t>Achievements 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Awarded Champions Trophy in Year 2016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Claudia Crizzle, the only </a:t>
            </a:r>
            <a:r>
              <a:rPr lang="en-IN" dirty="0"/>
              <a:t>G</a:t>
            </a:r>
            <a:r>
              <a:rPr lang="en-IN" dirty="0" smtClean="0"/>
              <a:t>oan Woman (player of Club TRYmates) to play Rugby 15s for Team India in 2017 at Singapore &amp; also attended the Asian Games Camp at Kolkata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Senior Men Rugby 7s Team Undefeated till date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Consecutive winners of Under 11 Girls and Winners/Runners Up of Under 11 Boys 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27659"/>
            <a:ext cx="1083910" cy="1124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77" y="-1"/>
            <a:ext cx="1199391" cy="1030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67" y="6048932"/>
            <a:ext cx="2187820" cy="6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7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820" y="465898"/>
            <a:ext cx="8370194" cy="1128824"/>
          </a:xfrm>
        </p:spPr>
        <p:txBody>
          <a:bodyPr/>
          <a:lstStyle/>
          <a:p>
            <a:pPr algn="ctr"/>
            <a:r>
              <a:rPr lang="en-IN" b="1" u="sng" dirty="0" smtClean="0"/>
              <a:t>Academy Structure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Over 250 Professional players from various Schools &amp; Colleges within the areas of development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Age Categories :</a:t>
            </a:r>
          </a:p>
          <a:p>
            <a:pPr marL="0" indent="0">
              <a:buNone/>
            </a:pPr>
            <a:r>
              <a:rPr lang="en-IN" dirty="0" smtClean="0"/>
              <a:t>Under 11 Boys &amp; Girls</a:t>
            </a:r>
          </a:p>
          <a:p>
            <a:pPr marL="0" indent="0">
              <a:buNone/>
            </a:pPr>
            <a:r>
              <a:rPr lang="en-IN" dirty="0" smtClean="0"/>
              <a:t>Under 14 Boys &amp; Girls</a:t>
            </a:r>
          </a:p>
          <a:p>
            <a:pPr marL="0" indent="0">
              <a:buNone/>
            </a:pPr>
            <a:r>
              <a:rPr lang="en-IN" dirty="0" smtClean="0"/>
              <a:t>Under 16 Boys &amp; Girls</a:t>
            </a:r>
          </a:p>
          <a:p>
            <a:pPr marL="0" indent="0">
              <a:buNone/>
            </a:pPr>
            <a:r>
              <a:rPr lang="en-IN" dirty="0" smtClean="0"/>
              <a:t>Under 18 Men &amp; Women</a:t>
            </a:r>
          </a:p>
          <a:p>
            <a:pPr marL="0" indent="0">
              <a:buNone/>
            </a:pPr>
            <a:r>
              <a:rPr lang="en-IN" dirty="0" smtClean="0"/>
              <a:t>Senior Men &amp; Women</a:t>
            </a:r>
          </a:p>
          <a:p>
            <a:pPr marL="0" indent="0">
              <a:buNone/>
            </a:pPr>
            <a:r>
              <a:rPr lang="en-IN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27659"/>
            <a:ext cx="1083910" cy="1124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77" y="-1"/>
            <a:ext cx="1199391" cy="1030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67" y="6048932"/>
            <a:ext cx="2187820" cy="6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6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094" y="526156"/>
            <a:ext cx="8383073" cy="901811"/>
          </a:xfrm>
        </p:spPr>
        <p:txBody>
          <a:bodyPr/>
          <a:lstStyle/>
          <a:p>
            <a:pPr algn="ctr"/>
            <a:r>
              <a:rPr lang="en-IN" b="1" u="sng" dirty="0" smtClean="0"/>
              <a:t>Social Media Pages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Facebook @TRYmates</a:t>
            </a:r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Instagram @trymates_club</a:t>
            </a:r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Twitter @TRYmatessc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 Snapchat @trymates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0"/>
            <a:ext cx="1083910" cy="1124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77" y="0"/>
            <a:ext cx="1199391" cy="10303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67" y="6048932"/>
            <a:ext cx="2187820" cy="6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3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/>
              <a:t>On Behalf of Team TRYmates, </a:t>
            </a:r>
          </a:p>
          <a:p>
            <a:pPr marL="0" indent="0">
              <a:buNone/>
            </a:pPr>
            <a:r>
              <a:rPr lang="en-IN" dirty="0" smtClean="0"/>
              <a:t>I’d like to Thank Nikhil Bhai and Team Veritaz  for showing your continuous support and interest in Goa Rugby Union and the 4 Club Franchises. We hope to positively take this forward and provide great mileage to your brand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67" y="6048932"/>
            <a:ext cx="2187820" cy="6867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77" y="0"/>
            <a:ext cx="1199391" cy="1030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0"/>
            <a:ext cx="1083910" cy="112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814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238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Arial Rounded MT Bold</vt:lpstr>
      <vt:lpstr>Calibri</vt:lpstr>
      <vt:lpstr>Calibri Light</vt:lpstr>
      <vt:lpstr>Wingdings</vt:lpstr>
      <vt:lpstr>Office Theme</vt:lpstr>
      <vt:lpstr>Club TRYmates</vt:lpstr>
      <vt:lpstr>About the Club</vt:lpstr>
      <vt:lpstr>Achievements </vt:lpstr>
      <vt:lpstr>Academy Structure</vt:lpstr>
      <vt:lpstr>Social Media Pages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TRYmates</dc:title>
  <dc:creator>Nauman Shaikh</dc:creator>
  <cp:lastModifiedBy>Nauman Shaikh</cp:lastModifiedBy>
  <cp:revision>6</cp:revision>
  <dcterms:created xsi:type="dcterms:W3CDTF">2018-09-11T12:52:56Z</dcterms:created>
  <dcterms:modified xsi:type="dcterms:W3CDTF">2018-09-11T13:33:48Z</dcterms:modified>
</cp:coreProperties>
</file>